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3"/>
  </p:handoutMasterIdLst>
  <p:sldIdLst>
    <p:sldId id="294" r:id="rId2"/>
  </p:sldIdLst>
  <p:sldSz cx="9144000" cy="6858000" type="letter"/>
  <p:notesSz cx="7104063" cy="10234613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33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26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49" d="100"/>
          <a:sy n="49" d="100"/>
        </p:scale>
        <p:origin x="287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36" Type="http://schemas.microsoft.com/office/2015/10/relationships/revisionInfo" Target="revisionInfo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5" y="3"/>
            <a:ext cx="3078163" cy="512763"/>
          </a:xfrm>
          <a:prstGeom prst="rect">
            <a:avLst/>
          </a:prstGeom>
        </p:spPr>
        <p:txBody>
          <a:bodyPr vert="horz" lIns="91508" tIns="45755" rIns="91508" bIns="45755" rtlCol="0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4024315" y="3"/>
            <a:ext cx="3078162" cy="512763"/>
          </a:xfrm>
          <a:prstGeom prst="rect">
            <a:avLst/>
          </a:prstGeom>
        </p:spPr>
        <p:txBody>
          <a:bodyPr vert="horz" lIns="91508" tIns="45755" rIns="91508" bIns="45755" rtlCol="0"/>
          <a:lstStyle>
            <a:lvl1pPr algn="r">
              <a:defRPr sz="1200"/>
            </a:lvl1pPr>
          </a:lstStyle>
          <a:p>
            <a:fld id="{40ED8BB3-6E08-41F9-BCB0-158E4F6B9A00}" type="datetimeFigureOut">
              <a:rPr lang="es-GT" smtClean="0"/>
              <a:t>15/02/2022</a:t>
            </a:fld>
            <a:endParaRPr lang="es-GT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5" y="9721850"/>
            <a:ext cx="3078163" cy="512763"/>
          </a:xfrm>
          <a:prstGeom prst="rect">
            <a:avLst/>
          </a:prstGeom>
        </p:spPr>
        <p:txBody>
          <a:bodyPr vert="horz" lIns="91508" tIns="45755" rIns="91508" bIns="45755" rtlCol="0" anchor="b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4024315" y="9721850"/>
            <a:ext cx="3078162" cy="512763"/>
          </a:xfrm>
          <a:prstGeom prst="rect">
            <a:avLst/>
          </a:prstGeom>
        </p:spPr>
        <p:txBody>
          <a:bodyPr vert="horz" lIns="91508" tIns="45755" rIns="91508" bIns="45755" rtlCol="0" anchor="b"/>
          <a:lstStyle>
            <a:lvl1pPr algn="r">
              <a:defRPr sz="1200"/>
            </a:lvl1pPr>
          </a:lstStyle>
          <a:p>
            <a:fld id="{DA1CA7DE-7313-492D-84B4-8976593C0A4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196434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15/02/2022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9869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15/02/2022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050768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15/02/2022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40534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15/02/2022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92012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15/02/2022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016042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15/02/2022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49453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15/02/2022</a:t>
            </a:fld>
            <a:endParaRPr lang="es-G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242659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15/02/2022</a:t>
            </a:fld>
            <a:endParaRPr lang="es-G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51051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15/02/2022</a:t>
            </a:fld>
            <a:endParaRPr lang="es-G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844028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15/02/2022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729795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15/02/2022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671567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8A9D7-CD2F-4833-BA2D-DCAD472C406B}" type="datetimeFigureOut">
              <a:rPr lang="es-GT" smtClean="0"/>
              <a:t>15/02/2022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648293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722782" y="2213500"/>
            <a:ext cx="5711688" cy="2630540"/>
          </a:xfrm>
          <a:ln>
            <a:noFill/>
          </a:ln>
        </p:spPr>
        <p:txBody>
          <a:bodyPr>
            <a:noAutofit/>
          </a:bodyPr>
          <a:lstStyle/>
          <a:p>
            <a:r>
              <a:rPr lang="es-GT" sz="2200" dirty="0"/>
              <a:t/>
            </a:r>
            <a:br>
              <a:rPr lang="es-GT" sz="2200" dirty="0"/>
            </a:br>
            <a:r>
              <a:rPr lang="es-GT" sz="2200" dirty="0"/>
              <a:t/>
            </a:r>
            <a:br>
              <a:rPr lang="es-GT" sz="2200" dirty="0"/>
            </a:br>
            <a:r>
              <a:rPr lang="es-GT" sz="2200" dirty="0"/>
              <a:t>La Asociación Deportiva Nacional de Tiro con Armas de Caza con relación al numeral </a:t>
            </a:r>
            <a:r>
              <a:rPr lang="es-GT" sz="2200" dirty="0" smtClean="0"/>
              <a:t>14                    del </a:t>
            </a:r>
            <a:r>
              <a:rPr lang="es-GT" sz="2200" dirty="0"/>
              <a:t>artículo 10 del Capítulo segundo, </a:t>
            </a:r>
            <a:r>
              <a:rPr lang="es-GT" sz="2200" dirty="0" smtClean="0"/>
              <a:t>                      Decreto </a:t>
            </a:r>
            <a:r>
              <a:rPr lang="es-GT" sz="2200" dirty="0"/>
              <a:t>No. 57-2008 </a:t>
            </a:r>
            <a:r>
              <a:rPr lang="es-GT" sz="2200" dirty="0" smtClean="0"/>
              <a:t>informa</a:t>
            </a:r>
            <a:r>
              <a:rPr lang="es-GT" sz="2200" dirty="0"/>
              <a:t>: </a:t>
            </a:r>
            <a:r>
              <a:rPr lang="es-GT" sz="2200" dirty="0" smtClean="0"/>
              <a:t/>
            </a:r>
            <a:br>
              <a:rPr lang="es-GT" sz="2200" dirty="0" smtClean="0"/>
            </a:br>
            <a:r>
              <a:rPr lang="es-GT" sz="2200" dirty="0" smtClean="0"/>
              <a:t>que </a:t>
            </a:r>
            <a:r>
              <a:rPr lang="es-GT" sz="2200" dirty="0"/>
              <a:t>no aplica para la Asociación en vista de que </a:t>
            </a:r>
            <a:r>
              <a:rPr lang="es-GT" sz="2200" dirty="0" smtClean="0"/>
              <a:t>                 a </a:t>
            </a:r>
            <a:r>
              <a:rPr lang="es-GT" sz="2200" dirty="0"/>
              <a:t>la fecha no se han celebrado contratos de mantenimiento de equipo, de vehículos</a:t>
            </a:r>
            <a:r>
              <a:rPr lang="es-GT" sz="2200" dirty="0" smtClean="0"/>
              <a:t>,                 </a:t>
            </a:r>
            <a:r>
              <a:rPr lang="es-GT" sz="2200" dirty="0"/>
              <a:t>inmuebles, plantas e instalaciones.</a:t>
            </a:r>
          </a:p>
        </p:txBody>
      </p:sp>
      <p:sp>
        <p:nvSpPr>
          <p:cNvPr id="11" name="Título 1"/>
          <p:cNvSpPr txBox="1">
            <a:spLocks/>
          </p:cNvSpPr>
          <p:nvPr/>
        </p:nvSpPr>
        <p:spPr>
          <a:xfrm>
            <a:off x="2989365" y="777046"/>
            <a:ext cx="5561015" cy="23726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GT" sz="1300" b="1" dirty="0" smtClean="0"/>
              <a:t/>
            </a:r>
            <a:br>
              <a:rPr lang="es-GT" sz="1300" b="1" dirty="0" smtClean="0"/>
            </a:br>
            <a:r>
              <a:rPr lang="es-GT" sz="1300" b="1" dirty="0" smtClean="0"/>
              <a:t/>
            </a:r>
            <a:br>
              <a:rPr lang="es-GT" sz="1300" b="1" dirty="0" smtClean="0"/>
            </a:br>
            <a:r>
              <a:rPr lang="es-GT" sz="1300" b="1" dirty="0" smtClean="0"/>
              <a:t/>
            </a:r>
            <a:br>
              <a:rPr lang="es-GT" sz="1300" b="1" dirty="0" smtClean="0"/>
            </a:br>
            <a:r>
              <a:rPr lang="es-GT" sz="1300" b="1" dirty="0" smtClean="0"/>
              <a:t>Asociación Deportiva Nacional de Tiro con Armas de Caza</a:t>
            </a:r>
            <a:endParaRPr lang="es-GT" sz="1300" b="1" dirty="0"/>
          </a:p>
        </p:txBody>
      </p:sp>
      <p:pic>
        <p:nvPicPr>
          <p:cNvPr id="13" name="Imagen 12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553149" y="764189"/>
            <a:ext cx="5940000" cy="25714"/>
          </a:xfrm>
          <a:prstGeom prst="rect">
            <a:avLst/>
          </a:prstGeom>
        </p:spPr>
      </p:pic>
      <p:sp>
        <p:nvSpPr>
          <p:cNvPr id="14" name="Título 1"/>
          <p:cNvSpPr txBox="1">
            <a:spLocks/>
          </p:cNvSpPr>
          <p:nvPr/>
        </p:nvSpPr>
        <p:spPr>
          <a:xfrm>
            <a:off x="1321071" y="6465823"/>
            <a:ext cx="6524211" cy="533392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GT" sz="1000" b="1" dirty="0" smtClean="0"/>
          </a:p>
          <a:p>
            <a:r>
              <a:rPr lang="es-GT" sz="1000" b="1" dirty="0" smtClean="0"/>
              <a:t>(Artículo </a:t>
            </a:r>
            <a:r>
              <a:rPr lang="es-GT" sz="1000" b="1" dirty="0"/>
              <a:t>10, numeral </a:t>
            </a:r>
            <a:r>
              <a:rPr lang="es-GT" sz="1000" b="1" dirty="0" smtClean="0"/>
              <a:t>14, </a:t>
            </a:r>
            <a:r>
              <a:rPr lang="es-GT" sz="1000" b="1" dirty="0"/>
              <a:t>Ley de Acceso a la Información Pública</a:t>
            </a:r>
            <a:r>
              <a:rPr lang="es-GT" sz="1000" b="1" dirty="0" smtClean="0"/>
              <a:t>)</a:t>
            </a:r>
          </a:p>
          <a:p>
            <a:r>
              <a:rPr lang="es-GT" sz="850" b="1" dirty="0" smtClean="0"/>
              <a:t>CONTRATOS DE MANTENIMIENTO</a:t>
            </a:r>
          </a:p>
          <a:p>
            <a:r>
              <a:rPr lang="es-GT" sz="900" b="1" dirty="0"/>
              <a:t>Vigente período </a:t>
            </a:r>
            <a:r>
              <a:rPr lang="es-GT" sz="900" b="1" dirty="0" smtClean="0"/>
              <a:t>2022</a:t>
            </a:r>
            <a:endParaRPr lang="es-GT" sz="900" b="1" dirty="0"/>
          </a:p>
          <a:p>
            <a:endParaRPr lang="es-GT" sz="900" b="1" dirty="0"/>
          </a:p>
        </p:txBody>
      </p:sp>
      <p:pic>
        <p:nvPicPr>
          <p:cNvPr id="15" name="Imagen 14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771649" y="6408674"/>
            <a:ext cx="5619048" cy="25714"/>
          </a:xfrm>
          <a:prstGeom prst="rect">
            <a:avLst/>
          </a:prstGeom>
        </p:spPr>
      </p:pic>
      <p:cxnSp>
        <p:nvCxnSpPr>
          <p:cNvPr id="16" name="Conector recto 15"/>
          <p:cNvCxnSpPr/>
          <p:nvPr/>
        </p:nvCxnSpPr>
        <p:spPr>
          <a:xfrm>
            <a:off x="1944480" y="2160492"/>
            <a:ext cx="5220000" cy="0"/>
          </a:xfrm>
          <a:prstGeom prst="line">
            <a:avLst/>
          </a:prstGeom>
          <a:ln w="19050" cmpd="sng">
            <a:solidFill>
              <a:schemeClr val="bg1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16"/>
          <p:cNvCxnSpPr/>
          <p:nvPr/>
        </p:nvCxnSpPr>
        <p:spPr>
          <a:xfrm>
            <a:off x="2017368" y="4857292"/>
            <a:ext cx="5220000" cy="0"/>
          </a:xfrm>
          <a:prstGeom prst="line">
            <a:avLst/>
          </a:prstGeom>
          <a:ln w="19050" cmpd="sng">
            <a:solidFill>
              <a:schemeClr val="bg1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agen 1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529" y="5413"/>
            <a:ext cx="1587671" cy="1200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0414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3131</TotalTime>
  <Words>21</Words>
  <Application>Microsoft Office PowerPoint</Application>
  <PresentationFormat>Carta (216 x 279 mm)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  La Asociación Deportiva Nacional de Tiro con Armas de Caza con relación al numeral 14                    del artículo 10 del Capítulo segundo,                       Decreto No. 57-2008 informa:  que no aplica para la Asociación en vista de que                  a la fecha no se han celebrado contratos de mantenimiento de equipo, de vehículos,                 inmuebles, plantas e instalaciones.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Vivi</dc:creator>
  <cp:lastModifiedBy>Vivi</cp:lastModifiedBy>
  <cp:revision>209</cp:revision>
  <cp:lastPrinted>2019-02-25T17:17:32Z</cp:lastPrinted>
  <dcterms:created xsi:type="dcterms:W3CDTF">2017-06-09T21:20:02Z</dcterms:created>
  <dcterms:modified xsi:type="dcterms:W3CDTF">2022-02-15T16:31:41Z</dcterms:modified>
</cp:coreProperties>
</file>